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58" r:id="rId3"/>
    <p:sldId id="259" r:id="rId4"/>
    <p:sldId id="260" r:id="rId5"/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D63D-01CA-481D-9476-4E689376FC72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7287-F4FC-4256-A7A9-1D7F26447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МИАЦ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2A5B72-D5C4-4D75-A67D-5B2CD17F44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«Мурманская городская детская поликлиника № 1»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pic>
        <p:nvPicPr>
          <p:cNvPr id="6" name="Рисунок 5" descr="детск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44000" cy="64650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«Мурманская городская детская поликлиника № 1»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0" y="62068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7675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График работы учреждения в августе-сентябре 2019 года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27584" y="4797152"/>
          <a:ext cx="6096000" cy="77662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74952">
                <a:tc gridSpan="3"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Процедурный кабинет (вакцинация, R-Манту,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диаскинтест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Папанина, д.1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кабинет 205, 219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09:00 до 12:00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Полярные Зори, д.36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кабинет 107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09:00 до 12:00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27584" y="3789040"/>
          <a:ext cx="6096000" cy="77662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74952">
                <a:tc gridSpan="3"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Фильтр (прием анализов: соскоб на э/биоз, кал на я/глистов)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Папанина, д.1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кабинет 109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08:30 до 10:00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ул. Полярные Зори, д.36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кабинет 107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08:30 до 10:00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21567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Режим работы фильтра и процедурных кабинетов 24.08.2019, 31.08.2019, 07.09.2019: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827584" y="1124744"/>
          <a:ext cx="5657850" cy="1920240"/>
        </p:xfrm>
        <a:graphic>
          <a:graphicData uri="http://schemas.openxmlformats.org/drawingml/2006/table">
            <a:tbl>
              <a:tblPr/>
              <a:tblGrid>
                <a:gridCol w="1152525"/>
                <a:gridCol w="4505325"/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24.08.2019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-работа поликлиники с 08:30 до 15:00,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прием вызовов с 09:00 до 12:00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-прием врача-педиатра с 09:00 до 11:30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31.08.2019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-работа поликлиники с 08:30 до 15:00,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прием вызовов с 09:00 до 12:00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-прием врача-педиатра с 09:00 до 11:30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07.09.2019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-работа поликлиники с 08:30 до 15:00,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прием вызовов с 09:00 до 12:00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-прием врача-педиатра с 09:00 до 11:30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«Мурманская городская детская поликлиника № 4»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pic>
        <p:nvPicPr>
          <p:cNvPr id="21508" name="Picture 4" descr="s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4176464" cy="6342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«Мурманская городская детская поликлиника № 4»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pic>
        <p:nvPicPr>
          <p:cNvPr id="23554" name="Picture 2" descr="scool2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4435252" cy="62917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«Мурманская городская детская поликлиника № 5»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Прямоугольник 16"/>
          <p:cNvSpPr>
            <a:spLocks noChangeArrowheads="1"/>
          </p:cNvSpPr>
          <p:nvPr/>
        </p:nvSpPr>
        <p:spPr bwMode="auto">
          <a:xfrm>
            <a:off x="477838" y="620688"/>
            <a:ext cx="834263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С </a:t>
            </a:r>
            <a:r>
              <a:rPr lang="ru-RU" sz="1400" b="1" dirty="0" smtClean="0"/>
              <a:t>12.08.2019</a:t>
            </a:r>
            <a:r>
              <a:rPr lang="ru-RU" sz="1400" dirty="0" smtClean="0"/>
              <a:t> анализы для школы и детского сада принимаются </a:t>
            </a:r>
            <a:r>
              <a:rPr lang="ru-RU" sz="1400" b="1" dirty="0" smtClean="0"/>
              <a:t>с понедельника по пятницу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В здании поликлиники (ул. Инженерная 1а)</a:t>
            </a:r>
            <a:r>
              <a:rPr lang="ru-RU" sz="1400" b="1" i="1" dirty="0" smtClean="0"/>
              <a:t> </a:t>
            </a:r>
            <a:r>
              <a:rPr lang="ru-RU" sz="1400" dirty="0" smtClean="0"/>
              <a:t>кабинет № 107 и кабинет № 115 - с 08:00 до 10:00</a:t>
            </a:r>
          </a:p>
          <a:p>
            <a:r>
              <a:rPr lang="ru-RU" sz="1400" dirty="0" smtClean="0"/>
              <a:t>Филиал поликлиники  (ул. Лобова 33/2)</a:t>
            </a:r>
            <a:r>
              <a:rPr lang="ru-RU" sz="1400" b="1" i="1" dirty="0" smtClean="0"/>
              <a:t>  </a:t>
            </a:r>
            <a:r>
              <a:rPr lang="ru-RU" sz="1400" dirty="0" smtClean="0"/>
              <a:t>кабинет № 3 - с 08:00 до 09:00 </a:t>
            </a:r>
          </a:p>
          <a:p>
            <a:r>
              <a:rPr lang="ru-RU" sz="1400" dirty="0" smtClean="0"/>
              <a:t>Филиал поликлиники  Росляково (ул. Североморское шоссе 8) кабинет  № 2 - с 08:00 до 09:00</a:t>
            </a:r>
          </a:p>
          <a:p>
            <a:r>
              <a:rPr lang="ru-RU" sz="1400" b="1" dirty="0" smtClean="0"/>
              <a:t>По субботам (17.08.2019; 24.08.2019; 31.08.2019) </a:t>
            </a:r>
            <a:r>
              <a:rPr lang="ru-RU" sz="1400" dirty="0" smtClean="0"/>
              <a:t>прием анализов осуществляется в здании поликлиники (ул. Инженерная 1а) в кабинете № 107 и кабинете № 115 -  с 08:00 до 10:00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Бланки</a:t>
            </a:r>
            <a:r>
              <a:rPr lang="ru-RU" sz="1400" dirty="0" smtClean="0"/>
              <a:t> анализов для самостоятельного заполнения можно распечатать с сайта поликлиники, получить в вестибюле у дежурного администратора. В бланке обязательно, чётко указывать номер школы и класса. </a:t>
            </a:r>
          </a:p>
          <a:p>
            <a:endParaRPr lang="ru-RU" sz="1400" dirty="0" smtClean="0"/>
          </a:p>
          <a:p>
            <a:r>
              <a:rPr lang="ru-RU" sz="1400" dirty="0" smtClean="0"/>
              <a:t>Результаты анализов выдаются на следующий день с 14:00 до 15:00 </a:t>
            </a:r>
            <a:r>
              <a:rPr lang="ru-RU" sz="1400" b="1" dirty="0" smtClean="0"/>
              <a:t>в кабинете №</a:t>
            </a:r>
            <a:r>
              <a:rPr lang="ru-RU" sz="1400" dirty="0" smtClean="0"/>
              <a:t> </a:t>
            </a:r>
            <a:r>
              <a:rPr lang="ru-RU" sz="1400" b="1" dirty="0" smtClean="0"/>
              <a:t>107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Для школьников! </a:t>
            </a:r>
            <a:r>
              <a:rPr lang="ru-RU" sz="1400" dirty="0" smtClean="0"/>
              <a:t>Результаты анализов будут в школе! </a:t>
            </a:r>
          </a:p>
          <a:p>
            <a:endParaRPr lang="ru-RU" sz="1400" dirty="0" smtClean="0"/>
          </a:p>
          <a:p>
            <a:r>
              <a:rPr lang="ru-RU" sz="1400" b="1" dirty="0" smtClean="0"/>
              <a:t>Для допуска в детский сад:</a:t>
            </a:r>
            <a:endParaRPr lang="ru-RU" sz="1400" dirty="0" smtClean="0"/>
          </a:p>
          <a:p>
            <a:r>
              <a:rPr lang="ru-RU" sz="1400" dirty="0" smtClean="0"/>
              <a:t>- сдать анализы (соскоб на энтеробиоз и кал на я/глист);</a:t>
            </a:r>
          </a:p>
          <a:p>
            <a:r>
              <a:rPr lang="ru-RU" sz="1400" dirty="0" smtClean="0"/>
              <a:t>- записаться на прием к педиатру ДШО, дежурному врачу или участковому врачу через: регистратуру (тел. 200-112), </a:t>
            </a:r>
            <a:r>
              <a:rPr lang="ru-RU" sz="1400" dirty="0" err="1" smtClean="0"/>
              <a:t>инфомат</a:t>
            </a:r>
            <a:r>
              <a:rPr lang="ru-RU" sz="1400" dirty="0" smtClean="0"/>
              <a:t>, интернет (Официальный портал записи на прием к врачу в МО и Портал государственных услуг РФ);</a:t>
            </a:r>
          </a:p>
          <a:p>
            <a:r>
              <a:rPr lang="ru-RU" sz="1400" dirty="0" smtClean="0"/>
              <a:t>- На приеме иметь: амбулаторную карту, карту из детского сада, результаты анализов.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«Кольская ЦРБ»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Прямоугольник 16"/>
          <p:cNvSpPr>
            <a:spLocks noChangeArrowheads="1"/>
          </p:cNvSpPr>
          <p:nvPr/>
        </p:nvSpPr>
        <p:spPr bwMode="auto">
          <a:xfrm>
            <a:off x="477838" y="620688"/>
            <a:ext cx="83426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Для допуска в образовательные учреждения после летнего отпуска ребёнку необходимо:</a:t>
            </a:r>
            <a:endParaRPr lang="ru-RU" sz="1400" dirty="0" smtClean="0"/>
          </a:p>
          <a:p>
            <a:r>
              <a:rPr lang="ru-RU" sz="1400" dirty="0" smtClean="0"/>
              <a:t>Получить направление на прохождение лабораторного обследования (кал на яйца глист, соскоб на энтеробиоз) у врача – педиатра участкового.</a:t>
            </a:r>
          </a:p>
          <a:p>
            <a:r>
              <a:rPr lang="ru-RU" sz="1400" dirty="0" smtClean="0"/>
              <a:t>Сдать анализ кала на яйца глист, соскоб на энтеробиоз в детской поликлинике ежедневно (кроме воскресенья) с 8.00 до 8.30. Результаты анализов будут находиться у врача-педиатра участкового прикреплённого участка.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Для обеспечения своевременной выдачи детям справки с допуском в образовательные учреждения - организован дополнительный приём врача – педиатра участкового </a:t>
            </a:r>
            <a:endParaRPr lang="ru-RU" sz="1400" dirty="0" smtClean="0"/>
          </a:p>
          <a:p>
            <a:r>
              <a:rPr lang="ru-RU" sz="1400" dirty="0" smtClean="0"/>
              <a:t>Понедельник - с 9.00 – 10.00</a:t>
            </a:r>
          </a:p>
          <a:p>
            <a:r>
              <a:rPr lang="ru-RU" sz="1400" dirty="0" smtClean="0"/>
              <a:t>Среда -  с 9.00 – 10.00</a:t>
            </a:r>
          </a:p>
          <a:p>
            <a:r>
              <a:rPr lang="ru-RU" sz="1400" dirty="0" smtClean="0"/>
              <a:t>Четверг -  с 10.00 – 11.00</a:t>
            </a:r>
          </a:p>
          <a:p>
            <a:r>
              <a:rPr lang="ru-RU" sz="1400" dirty="0" smtClean="0"/>
              <a:t>Пятница - с 9.00 – 10.00</a:t>
            </a:r>
          </a:p>
          <a:p>
            <a:r>
              <a:rPr lang="ru-RU" sz="1400" dirty="0" smtClean="0"/>
              <a:t>Суббота - с 9.00 – 10.00</a:t>
            </a:r>
          </a:p>
          <a:p>
            <a:r>
              <a:rPr lang="ru-RU" sz="1400" b="1" dirty="0" smtClean="0"/>
              <a:t>    </a:t>
            </a:r>
          </a:p>
          <a:p>
            <a:r>
              <a:rPr lang="ru-RU" sz="1400" b="1" dirty="0" smtClean="0"/>
              <a:t>В эти дни будут выдаваться справки всем обратившимся на приём детям (прошедшим лабораторное обследование) без предварительной записи на приём.  </a:t>
            </a:r>
            <a:endParaRPr lang="ru-RU" sz="1400" dirty="0" smtClean="0"/>
          </a:p>
          <a:p>
            <a:r>
              <a:rPr lang="ru-RU" sz="1400" dirty="0" smtClean="0"/>
              <a:t>Напоминаем, что результаты лабораторного обследования действительны в течение 7 дней.</a:t>
            </a:r>
          </a:p>
          <a:p>
            <a:r>
              <a:rPr lang="ru-RU" sz="1400" dirty="0" smtClean="0"/>
              <a:t>Справка – допуск в образовательные учреждения</a:t>
            </a:r>
            <a:r>
              <a:rPr lang="ru-RU" sz="1400" b="1" dirty="0" smtClean="0"/>
              <a:t> </a:t>
            </a:r>
            <a:r>
              <a:rPr lang="ru-RU" sz="1400" dirty="0" smtClean="0"/>
              <a:t>действительна в течение 3 дней.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5875"/>
            <a:ext cx="80724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ГОБУЗ «ЦРБ ЗАТО г. Североморск»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Прямоугольник 16"/>
          <p:cNvSpPr>
            <a:spLocks noChangeArrowheads="1"/>
          </p:cNvSpPr>
          <p:nvPr/>
        </p:nvSpPr>
        <p:spPr bwMode="auto">
          <a:xfrm>
            <a:off x="477838" y="620688"/>
            <a:ext cx="834263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Для допуска в детский сад после летнего отпуска ребёнку необходимо:</a:t>
            </a:r>
          </a:p>
          <a:p>
            <a:r>
              <a:rPr lang="ru-RU" sz="1400" dirty="0" smtClean="0"/>
              <a:t>Получить направление на прохождение лабораторного обследования (кал на яйца глист, соскоб на энтеробиоз) у врача – педиатра участкового или </a:t>
            </a:r>
            <a:r>
              <a:rPr lang="ru-RU" sz="1400" b="1" u="sng" dirty="0" smtClean="0"/>
              <a:t>у медсестры сестринского поста, который начнёт работать с 19.08.2019 г. и будет находиться  в  регистратуре  (5 стойка).  Часы работы сестринского поста – с 9.00 до 16.00 с понедельника по пятницу (сб. и вс. – выходные дни).</a:t>
            </a:r>
            <a:r>
              <a:rPr lang="ru-RU" sz="1400" dirty="0" smtClean="0"/>
              <a:t>  </a:t>
            </a:r>
          </a:p>
          <a:p>
            <a:r>
              <a:rPr lang="ru-RU" sz="1400" dirty="0" smtClean="0"/>
              <a:t>Расписание приёма врачей – педиатров участковых можно узнать на сайте ГОБУЗ «ЦРБ ЗАТО г. Североморск»: </a:t>
            </a:r>
            <a:r>
              <a:rPr lang="ru-RU" sz="1400" dirty="0" err="1" smtClean="0"/>
              <a:t>црбсевероморск.рф</a:t>
            </a:r>
            <a:r>
              <a:rPr lang="ru-RU" sz="1400" dirty="0" smtClean="0"/>
              <a:t> (в разделе для пациентов).</a:t>
            </a:r>
          </a:p>
          <a:p>
            <a:r>
              <a:rPr lang="ru-RU" sz="1400" dirty="0" smtClean="0"/>
              <a:t>Сдать анализ кала на яйца глист (каб.119), соскоб на энтеробиоз (каб.120) в лаборатории детской поликлиники ежедневно (кроме сб. и вс.) с 8.00 до 10.00. Результаты анализов будут находиться у врача-педиатра участкового прикреплённого участка.</a:t>
            </a:r>
          </a:p>
          <a:p>
            <a:r>
              <a:rPr lang="ru-RU" sz="1400" dirty="0" smtClean="0"/>
              <a:t>Записать ребёнка на приём к врачу – педиатру участковому по прикреплённому участку для получения справки – допуска в детский сад. Записаться на приём можно через портал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 , через сайт: </a:t>
            </a:r>
            <a:r>
              <a:rPr lang="ru-RU" sz="1400" dirty="0" err="1" smtClean="0"/>
              <a:t>polarmed.ru</a:t>
            </a:r>
            <a:r>
              <a:rPr lang="ru-RU" sz="1400" dirty="0" smtClean="0"/>
              <a:t>, а также обратившись в </a:t>
            </a:r>
            <a:r>
              <a:rPr lang="ru-RU" sz="1400" dirty="0" err="1" smtClean="0"/>
              <a:t>коллцентр</a:t>
            </a:r>
            <a:r>
              <a:rPr lang="ru-RU" sz="1400" dirty="0" smtClean="0"/>
              <a:t> детской поликлиники по телефону 8-900-936-0000 (добав.2).</a:t>
            </a:r>
          </a:p>
          <a:p>
            <a:r>
              <a:rPr lang="ru-RU" sz="1400" b="1" dirty="0" smtClean="0"/>
              <a:t>Для обеспечения своевременной выдачи детям справки с допуском в детский сад - организован дополнительный приём врача – педиатра участкового </a:t>
            </a:r>
            <a:endParaRPr lang="ru-RU" sz="1400" dirty="0" smtClean="0"/>
          </a:p>
          <a:p>
            <a:r>
              <a:rPr lang="ru-RU" sz="1400" b="1" u="sng" dirty="0" smtClean="0"/>
              <a:t>по субботам  17.08.2019,  24.08.2019,  31.08.2019 г. с 9.00 до 15.00 ч.</a:t>
            </a:r>
            <a:endParaRPr lang="ru-RU" sz="1400" dirty="0" smtClean="0"/>
          </a:p>
          <a:p>
            <a:r>
              <a:rPr lang="ru-RU" sz="1400" b="1" dirty="0" smtClean="0"/>
              <a:t>      В эти дни будут выдаваться справки всем обратившимся на приём детям (прошедшим лабораторное обследование) без предварительной записи на приём.  </a:t>
            </a:r>
            <a:endParaRPr lang="ru-RU" sz="1400" dirty="0" smtClean="0"/>
          </a:p>
          <a:p>
            <a:r>
              <a:rPr lang="ru-RU" sz="1400" dirty="0" smtClean="0"/>
              <a:t>Напоминаем, что результаты лабораторного обследования действительны в течение месяца.</a:t>
            </a:r>
          </a:p>
          <a:p>
            <a:r>
              <a:rPr lang="ru-RU" sz="1400" dirty="0" smtClean="0"/>
              <a:t>Справка – допуск в детский сад действительна в течение 3 дней.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7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1D225-2E58-4536-BDEA-E81BECAD6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373</Words>
  <Application>Microsoft Office PowerPoint</Application>
  <PresentationFormat>Экран (4:3)</PresentationFormat>
  <Paragraphs>96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Ushakoval</dc:creator>
  <cp:lastModifiedBy>Jalnina</cp:lastModifiedBy>
  <cp:revision>37</cp:revision>
  <dcterms:created xsi:type="dcterms:W3CDTF">2014-12-02T15:42:35Z</dcterms:created>
  <dcterms:modified xsi:type="dcterms:W3CDTF">2019-08-26T11:53:19Z</dcterms:modified>
</cp:coreProperties>
</file>